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29" r:id="rId24"/>
    <p:sldId id="485" r:id="rId25"/>
    <p:sldId id="486" r:id="rId26"/>
    <p:sldId id="520" r:id="rId27"/>
    <p:sldId id="435" r:id="rId28"/>
    <p:sldId id="521" r:id="rId29"/>
    <p:sldId id="513" r:id="rId30"/>
    <p:sldId id="356" r:id="rId31"/>
    <p:sldId id="511" r:id="rId32"/>
    <p:sldId id="565" r:id="rId33"/>
    <p:sldId id="567" r:id="rId34"/>
    <p:sldId id="566" r:id="rId35"/>
    <p:sldId id="569" r:id="rId36"/>
    <p:sldId id="570" r:id="rId37"/>
    <p:sldId id="593" r:id="rId38"/>
    <p:sldId id="512" r:id="rId39"/>
    <p:sldId id="317" r:id="rId40"/>
    <p:sldId id="263" r:id="rId41"/>
    <p:sldId id="276" r:id="rId42"/>
    <p:sldId id="273" r:id="rId43"/>
    <p:sldId id="413" r:id="rId44"/>
    <p:sldId id="431" r:id="rId45"/>
    <p:sldId id="432" r:id="rId46"/>
    <p:sldId id="284" r:id="rId47"/>
    <p:sldId id="359" r:id="rId48"/>
    <p:sldId id="269" r:id="rId49"/>
    <p:sldId id="270" r:id="rId50"/>
    <p:sldId id="271" r:id="rId51"/>
    <p:sldId id="272" r:id="rId52"/>
    <p:sldId id="279" r:id="rId53"/>
    <p:sldId id="418" r:id="rId54"/>
    <p:sldId id="434" r:id="rId55"/>
    <p:sldId id="510" r:id="rId56"/>
    <p:sldId id="572" r:id="rId57"/>
    <p:sldId id="458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7.jpe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15955</Words>
  <Application>WPS Presentation</Application>
  <PresentationFormat>Bildschirmpräsentation (4:3)</PresentationFormat>
  <Paragraphs>1224</Paragraphs>
  <Slides>55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200</cp:revision>
  <dcterms:created xsi:type="dcterms:W3CDTF">2020-02-12T23:16:41Z</dcterms:created>
  <dcterms:modified xsi:type="dcterms:W3CDTF">2020-02-12T23:16:41Z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